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3F5E-5F0C-4C7B-A644-5E333230110B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6869-341D-482D-851E-3487E11D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43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3F5E-5F0C-4C7B-A644-5E333230110B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6869-341D-482D-851E-3487E11D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99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3F5E-5F0C-4C7B-A644-5E333230110B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6869-341D-482D-851E-3487E11D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86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3F5E-5F0C-4C7B-A644-5E333230110B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6869-341D-482D-851E-3487E11D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29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3F5E-5F0C-4C7B-A644-5E333230110B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6869-341D-482D-851E-3487E11D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54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3F5E-5F0C-4C7B-A644-5E333230110B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6869-341D-482D-851E-3487E11D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17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3F5E-5F0C-4C7B-A644-5E333230110B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6869-341D-482D-851E-3487E11D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21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3F5E-5F0C-4C7B-A644-5E333230110B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6869-341D-482D-851E-3487E11D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49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3F5E-5F0C-4C7B-A644-5E333230110B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6869-341D-482D-851E-3487E11D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91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3F5E-5F0C-4C7B-A644-5E333230110B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6869-341D-482D-851E-3487E11D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98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3F5E-5F0C-4C7B-A644-5E333230110B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6869-341D-482D-851E-3487E11D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03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3F5E-5F0C-4C7B-A644-5E333230110B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6869-341D-482D-851E-3487E11D9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11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3E867D1-ADBD-CFA5-DB6B-71F4D612D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"/>
          <a:stretch/>
        </p:blipFill>
        <p:spPr>
          <a:xfrm>
            <a:off x="107462" y="0"/>
            <a:ext cx="4769963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45B8123-8C4E-396E-A1C2-0AEF61BDA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845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9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クリエ すずき建設</dc:creator>
  <cp:lastModifiedBy>クリエ すずき建設</cp:lastModifiedBy>
  <cp:revision>1</cp:revision>
  <dcterms:created xsi:type="dcterms:W3CDTF">2024-07-18T05:32:32Z</dcterms:created>
  <dcterms:modified xsi:type="dcterms:W3CDTF">2024-07-18T05:36:04Z</dcterms:modified>
</cp:coreProperties>
</file>